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0334" autoAdjust="0"/>
  </p:normalViewPr>
  <p:slideViewPr>
    <p:cSldViewPr snapToGrid="0">
      <p:cViewPr varScale="1">
        <p:scale>
          <a:sx n="101" d="100"/>
          <a:sy n="101" d="100"/>
        </p:scale>
        <p:origin x="930"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4/6/2016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dirty="0"/>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dirty="0"/>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dirty="0"/>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authentication</a:t>
            </a:r>
          </a:p>
          <a:p>
            <a:pPr marL="628650" lvl="1" indent="-171450">
              <a:buFontTx/>
              <a:buChar char="•"/>
            </a:pPr>
            <a:r>
              <a:rPr lang="en-US" baseline="0" dirty="0" smtClean="0"/>
              <a:t>Backend logic – data validation, logical flows, etc.</a:t>
            </a:r>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dirty="0"/>
          </a:p>
        </p:txBody>
      </p:sp>
    </p:spTree>
    <p:extLst>
      <p:ext uri="{BB962C8B-B14F-4D97-AF65-F5344CB8AC3E}">
        <p14:creationId xmlns:p14="http://schemas.microsoft.com/office/powerpoint/2010/main" val="277222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dirty="0"/>
          </a:p>
        </p:txBody>
      </p:sp>
    </p:spTree>
    <p:extLst>
      <p:ext uri="{BB962C8B-B14F-4D97-AF65-F5344CB8AC3E}">
        <p14:creationId xmlns:p14="http://schemas.microsoft.com/office/powerpoint/2010/main" val="171400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dirty="0"/>
          </a:p>
        </p:txBody>
      </p:sp>
    </p:spTree>
    <p:extLst>
      <p:ext uri="{BB962C8B-B14F-4D97-AF65-F5344CB8AC3E}">
        <p14:creationId xmlns:p14="http://schemas.microsoft.com/office/powerpoint/2010/main" val="398355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dirty="0"/>
          </a:p>
        </p:txBody>
      </p:sp>
    </p:spTree>
    <p:extLst>
      <p:ext uri="{BB962C8B-B14F-4D97-AF65-F5344CB8AC3E}">
        <p14:creationId xmlns:p14="http://schemas.microsoft.com/office/powerpoint/2010/main" val="139985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dirty="0"/>
          </a:p>
        </p:txBody>
      </p:sp>
    </p:spTree>
    <p:extLst>
      <p:ext uri="{BB962C8B-B14F-4D97-AF65-F5344CB8AC3E}">
        <p14:creationId xmlns:p14="http://schemas.microsoft.com/office/powerpoint/2010/main" val="2171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dirty="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dirty="0"/>
          </a:p>
        </p:txBody>
      </p:sp>
    </p:spTree>
    <p:extLst>
      <p:ext uri="{BB962C8B-B14F-4D97-AF65-F5344CB8AC3E}">
        <p14:creationId xmlns:p14="http://schemas.microsoft.com/office/powerpoint/2010/main" val="140061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dirty="0"/>
          </a:p>
        </p:txBody>
      </p:sp>
    </p:spTree>
    <p:extLst>
      <p:ext uri="{BB962C8B-B14F-4D97-AF65-F5344CB8AC3E}">
        <p14:creationId xmlns:p14="http://schemas.microsoft.com/office/powerpoint/2010/main" val="67879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VSO</a:t>
            </a:r>
            <a:r>
              <a:rPr lang="en-US" baseline="0" dirty="0" smtClean="0"/>
              <a:t> to VSTS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dirty="0"/>
          </a:p>
        </p:txBody>
      </p:sp>
    </p:spTree>
    <p:extLst>
      <p:ext uri="{BB962C8B-B14F-4D97-AF65-F5344CB8AC3E}">
        <p14:creationId xmlns:p14="http://schemas.microsoft.com/office/powerpoint/2010/main" val="4029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dirty="0"/>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dirty="0"/>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06-04-2016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06-04-2016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4/6/2016</a:t>
            </a:fld>
            <a:endParaRPr lang="en-US" dirty="0">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a:t>
            </a:r>
            <a:r>
              <a:rPr lang="en-US" dirty="0" smtClean="0"/>
              <a:t>Web </a:t>
            </a:r>
            <a:r>
              <a:rPr lang="en-US" dirty="0"/>
              <a:t>Apps</a:t>
            </a:r>
          </a:p>
        </p:txBody>
      </p:sp>
      <p:sp>
        <p:nvSpPr>
          <p:cNvPr id="3" name="Text Placeholder 2"/>
          <p:cNvSpPr>
            <a:spLocks noGrp="1"/>
          </p:cNvSpPr>
          <p:nvPr>
            <p:ph type="body" sz="quarter" idx="10"/>
          </p:nvPr>
        </p:nvSpPr>
        <p:spPr/>
        <p:txBody>
          <a:bodyPr/>
          <a:lstStyle/>
          <a:p>
            <a:r>
              <a:rPr lang="en-US" dirty="0" smtClean="0"/>
              <a:t>&lt;presenter name&gt;</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3"/>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BitBucket, </a:t>
            </a:r>
            <a:r>
              <a:rPr lang="en-US" sz="2353" dirty="0" smtClean="0">
                <a:solidFill>
                  <a:srgbClr val="FFFFFF"/>
                </a:solidFill>
                <a:latin typeface="Segoe UI Light"/>
              </a:rPr>
              <a:t>VSTS </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smtClean="0">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17122" y="3705540"/>
            <a:ext cx="2831994" cy="893450"/>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a:t>
            </a:r>
            <a:r>
              <a:rPr lang="en-US" sz="2353" dirty="0" smtClean="0">
                <a:solidFill>
                  <a:srgbClr val="FFFFFF"/>
                </a:solidFill>
                <a:latin typeface="Segoe UI Light"/>
              </a:rPr>
              <a:t>o </a:t>
            </a:r>
            <a:r>
              <a:rPr lang="en-US" sz="2353" dirty="0">
                <a:solidFill>
                  <a:srgbClr val="FFFFFF"/>
                </a:solidFill>
                <a:latin typeface="Segoe UI Light"/>
              </a:rPr>
              <a:t>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MSDeploy</a:t>
              </a: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dirty="0">
                  <a:solidFill>
                    <a:prstClr val="white"/>
                  </a:solidFill>
                </a:rPr>
                <a:t>Microsoft Azure</a:t>
              </a: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BlobTrigger, TableTrigger,  QueueTrigger, </a:t>
            </a:r>
            <a:br>
              <a:rPr lang="en-US" sz="2800" dirty="0" smtClean="0">
                <a:solidFill>
                  <a:schemeClr val="tx1"/>
                </a:solidFill>
              </a:rPr>
            </a:br>
            <a:r>
              <a:rPr lang="en-US" sz="2800" dirty="0" smtClean="0">
                <a:solidFill>
                  <a:schemeClr val="tx1"/>
                </a:solidFill>
              </a:rPr>
              <a:t>ServicebusTrigger</a:t>
            </a: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WebJobs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Git</a:t>
            </a: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3273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Api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dirty="0">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BizTalk </a:t>
            </a:r>
            <a:r>
              <a:rPr lang="en-US" sz="2353" dirty="0">
                <a:solidFill>
                  <a:srgbClr val="FFFFFF"/>
                </a:solidFill>
                <a:latin typeface="Segoe UI Light"/>
              </a:rPr>
              <a:t>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a:solidFill>
                  <a:srgbClr val="FFFFFF"/>
                </a:solidFill>
              </a:rPr>
              <a:t>Marketo</a:t>
            </a: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smtClean="0">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a:solidFill>
                  <a:srgbClr val="FFFFFF"/>
                </a:solidFill>
              </a:rPr>
              <a:t>Twilio</a:t>
            </a: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smtClean="0">
                <a:solidFill>
                  <a:srgbClr val="FFFFFF"/>
                </a:solidFill>
              </a:rPr>
              <a:t>WebSphere </a:t>
            </a:r>
            <a:r>
              <a:rPr lang="en-US" sz="1176" dirty="0">
                <a:solidFill>
                  <a:srgbClr val="FFFFFF"/>
                </a:solidFill>
              </a:rPr>
              <a:t>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Debatching</a:t>
            </a: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WebJobs </a:t>
            </a:r>
            <a:r>
              <a:rPr lang="en-US" sz="2353" dirty="0">
                <a:solidFill>
                  <a:srgbClr val="FFFFFF"/>
                </a:solidFill>
                <a:latin typeface="Segoe UI Light"/>
              </a:rPr>
              <a:t>for long running </a:t>
            </a:r>
            <a:r>
              <a:rPr lang="en-US" sz="2353" dirty="0" smtClean="0">
                <a:solidFill>
                  <a:srgbClr val="FFFFFF"/>
                </a:solidFill>
                <a:latin typeface="Segoe UI Light"/>
              </a:rPr>
              <a:t>tasks</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CI with GitHub, BitBucket, VSTS </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Auto-load </a:t>
            </a:r>
            <a:r>
              <a:rPr lang="en-US" sz="2353" dirty="0">
                <a:solidFill>
                  <a:srgbClr val="FFFFFF"/>
                </a:solidFill>
                <a:latin typeface="Segoe UI Light"/>
              </a:rPr>
              <a:t>balance, </a:t>
            </a:r>
            <a:r>
              <a:rPr lang="en-US" sz="2353" dirty="0" smtClean="0">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a:t>
            </a:r>
            <a:r>
              <a:rPr lang="en-US" sz="2800" dirty="0" smtClean="0"/>
              <a:t>Database</a:t>
            </a:r>
          </a:p>
          <a:p>
            <a:r>
              <a:rPr lang="en-US" sz="2800" dirty="0" smtClean="0"/>
              <a:t>Supports rich querying capabilities</a:t>
            </a:r>
          </a:p>
          <a:p>
            <a:r>
              <a:rPr lang="en-US" sz="2800" dirty="0" smtClean="0"/>
              <a:t>Dynamic </a:t>
            </a:r>
            <a:r>
              <a:rPr lang="en-US" sz="2800" dirty="0" smtClean="0"/>
              <a:t>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 (2016 recommended)</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Server-Side </a:t>
            </a:r>
            <a:r>
              <a:rPr lang="en-US" dirty="0" smtClean="0"/>
              <a:t>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Node.js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bg1"/>
                </a:solidFill>
              </a:rPr>
              <a:t>MongoDB,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Web API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a:t>
            </a:r>
            <a:r>
              <a:rPr lang="en-US" sz="4705" dirty="0" smtClean="0">
                <a:solidFill>
                  <a:schemeClr val="bg1"/>
                </a:solidFill>
              </a:rPr>
              <a:t>Integration</a:t>
            </a:r>
            <a:endParaRPr lang="en-US" sz="4705" dirty="0">
              <a:solidFill>
                <a:schemeClr val="bg1"/>
              </a:solidFill>
            </a:endParaRP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876463" y="1759075"/>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838332" y="5519052"/>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8385129" y="4817540"/>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smtClean="0">
                <a:solidFill>
                  <a:schemeClr val="bg1"/>
                </a:solidFill>
              </a:rPr>
              <a:t>Git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a:solidFill>
                    <a:prstClr val="white"/>
                  </a:solidFill>
                </a:rPr>
                <a:t>GitHub</a:t>
              </a: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a:solidFill>
                    <a:prstClr val="white"/>
                  </a:solidFill>
                </a:rPr>
                <a:t>Git</a:t>
              </a: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a:solidFill>
                    <a:prstClr val="white"/>
                  </a:solidFill>
                </a:rPr>
                <a:t>BitBucket</a:t>
              </a: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a:solidFill>
                    <a:prstClr val="white"/>
                  </a:solidFill>
                </a:rPr>
                <a:t>CodePlex</a:t>
              </a: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932243" cy="369332"/>
            </a:xfrm>
            <a:prstGeom prst="rect">
              <a:avLst/>
            </a:prstGeom>
          </p:spPr>
          <p:txBody>
            <a:bodyPr wrap="none">
              <a:spAutoFit/>
            </a:bodyPr>
            <a:lstStyle/>
            <a:p>
              <a:r>
                <a:rPr lang="en-US" dirty="0" smtClean="0">
                  <a:solidFill>
                    <a:prstClr val="white"/>
                  </a:solidFill>
                </a:rPr>
                <a:t>Drobox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Auto 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smtClean="0"/>
              <a:t>Premium </a:t>
            </a:r>
            <a:r>
              <a:rPr lang="en-US" dirty="0"/>
              <a:t>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r>
              <a:rPr lang="en-US" dirty="0" smtClean="0"/>
              <a:t>: </a:t>
            </a:r>
          </a:p>
          <a:p>
            <a:r>
              <a:rPr lang="en-US" dirty="0" smtClean="0"/>
              <a:t>Email: </a:t>
            </a:r>
            <a:endParaRPr lang="en-US" dirty="0" smtClean="0"/>
          </a:p>
          <a:p>
            <a:r>
              <a:rPr lang="en-US" dirty="0" smtClean="0"/>
              <a:t>Public forum</a:t>
            </a:r>
            <a:r>
              <a:rPr lang="en-US" dirty="0" smtClean="0"/>
              <a:t>: </a:t>
            </a:r>
            <a:endParaRPr lang="en-US" dirty="0" smtClean="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Git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48fe6a-bd9d-40aa-956c-a6191d1cbe7c">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1FA52692D6A194584889AC0FB954003" ma:contentTypeVersion="2" ma:contentTypeDescription="Create a new document." ma:contentTypeScope="" ma:versionID="f101abbc09657e7f47bef8f7afe2e56c">
  <xsd:schema xmlns:xsd="http://www.w3.org/2001/XMLSchema" xmlns:xs="http://www.w3.org/2001/XMLSchema" xmlns:p="http://schemas.microsoft.com/office/2006/metadata/properties" xmlns:ns2="2148fe6a-bd9d-40aa-956c-a6191d1cbe7c" targetNamespace="http://schemas.microsoft.com/office/2006/metadata/properties" ma:root="true" ma:fieldsID="6897a9b9083da2e6e332bbc476b91eeb" ns2:_="">
    <xsd:import namespace="2148fe6a-bd9d-40aa-956c-a6191d1cbe7c"/>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48fe6a-bd9d-40aa-956c-a6191d1cbe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2148fe6a-bd9d-40aa-956c-a6191d1cbe7c"/>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0C08601E-8E76-4276-9E35-DBDDA5EF8F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48fe6a-bd9d-40aa-956c-a6191d1cb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7424</TotalTime>
  <Words>1522</Words>
  <Application>Microsoft Office PowerPoint</Application>
  <PresentationFormat>Widescreen</PresentationFormat>
  <Paragraphs>436</Paragraphs>
  <Slides>56</Slides>
  <Notes>22</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Server-Side Table Scripts</vt:lpstr>
      <vt:lpstr>Demo: Basic Mobile App with Validation</vt:lpstr>
      <vt:lpstr>Custom API</vt:lpstr>
      <vt:lpstr>Continuous Delivery with App Service</vt:lpstr>
      <vt:lpstr>PowerPoint Presentation</vt:lpstr>
      <vt:lpstr>Continuous Deployment for Web Apps</vt:lpstr>
      <vt:lpstr>PowerPoint Presentation</vt:lpstr>
      <vt:lpstr>Auto 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dc:title>
  <dc:creator>Jonah Sterling;Sven Aelterman</dc:creator>
  <cp:lastModifiedBy>Sven Aelterman</cp:lastModifiedBy>
  <cp:revision>385</cp:revision>
  <cp:lastPrinted>2014-03-26T17:46:13Z</cp:lastPrinted>
  <dcterms:created xsi:type="dcterms:W3CDTF">2014-03-19T23:21:38Z</dcterms:created>
  <dcterms:modified xsi:type="dcterms:W3CDTF">2016-04-06T17:34:29Z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0x01010091FA52692D6A194584889AC0FB954003</vt:lpwstr>
  </property>
  <property fmtid="{D5CDD505-2E9C-101B-9397-08002B2CF9AE}" pid="3" name="DocVizMetadataToken">
    <vt:lpwstr>300x191x1</vt:lpwstr>
  </property>
</Properties>
</file>